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  <p:sldId id="261" r:id="rId6"/>
    <p:sldId id="262" r:id="rId7"/>
    <p:sldId id="263" r:id="rId8"/>
    <p:sldId id="265" r:id="rId9"/>
    <p:sldId id="264" r:id="rId10"/>
    <p:sldId id="266" r:id="rId11"/>
    <p:sldId id="267" r:id="rId12"/>
    <p:sldId id="268" r:id="rId13"/>
    <p:sldId id="269" r:id="rId14"/>
    <p:sldId id="25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5ECCE-4EC8-A7CD-402B-9244386036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ED52BE-6595-9180-E0B0-39CFC42F8D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4E78BC-2BBE-F25D-A72F-A392003B1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19B-0D33-4780-BD41-2869374EE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C1938C-829A-9E50-E164-55942B6A7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0B0ADC-10F1-CD47-75F7-C3B67596A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A991-D8B2-4B56-B093-D421D535E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094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5E931-67C1-5C52-ED5F-C3CC0411C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B7DD5B-D522-C6B3-1572-A59B4451F3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020FE-0E09-0B8F-5DC1-E5FB3FBA2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19B-0D33-4780-BD41-2869374EE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10F54-D14B-0700-BB1C-60E6E6607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D3713-8FBC-7C91-1172-62A50734C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A991-D8B2-4B56-B093-D421D535E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369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F72B77-CA52-5CB2-CE40-2CF5F6FDFF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0784BC-8456-8053-4CBA-30346AA7F1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A4277B-0D84-D876-6FCE-99DE8C18A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19B-0D33-4780-BD41-2869374EE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6FFE1-D7D3-BE7C-13DE-71643D63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7F6BA2-CAB2-9884-9151-EA29E0833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A991-D8B2-4B56-B093-D421D535E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223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68DB2-AF72-01CE-AB9F-55392A9FA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1118B-D324-D127-844D-47546E66BD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5ED600-E64C-4D46-2E29-238664F1C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19B-0D33-4780-BD41-2869374EE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155986-D864-3FAF-14E2-DEDDB0950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91728-5D45-F0C4-7869-FCFA568C3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A991-D8B2-4B56-B093-D421D535E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409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39174-F4D0-7CC8-4B43-DF6BDC52F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344ABB-6E42-840B-FC69-B140FF9E3B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F1EB24-F4BC-7386-C6BB-92D73D03A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19B-0D33-4780-BD41-2869374EE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1CA50B-06B9-3594-E0AC-8B830320B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2485D-80A0-E777-3E1E-E63766467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A991-D8B2-4B56-B093-D421D535E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190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6E40B-3E5F-EB27-8AB9-B8C7299EA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FF282-EF48-DF46-78BD-D95701A298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C9B1F4-AF85-AD01-4417-930F22DB36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7CAA3A-7C47-4598-C76E-EB774FDF4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19B-0D33-4780-BD41-2869374EE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92AB79-ED6D-3D8D-BDC4-FA24AACB0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40D429-85EE-A829-ACFB-293BED612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A991-D8B2-4B56-B093-D421D535E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837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DDE8B-EA47-D50D-156A-0CDD7E391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0282A3-70E1-0720-E86D-C4A629FF8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AD215E-98C6-702A-E7B5-3E3D5F7BE8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95BCFD-FF78-7943-14E2-332D123FBA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328DD0-A326-6015-DA01-28ABF5F6CA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39A129-D70F-5CA1-C73F-637AE91E8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19B-0D33-4780-BD41-2869374EE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90439C-FD13-B97E-3C50-A91288C89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1EB39C-6FB7-E18D-B93B-A09239158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A991-D8B2-4B56-B093-D421D535E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416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B523C-1C67-733B-9F9D-4B9518047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D563E7-FD95-97F7-F740-9A8BDE4A7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19B-0D33-4780-BD41-2869374EE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CA61E2-F25F-A340-BE15-170953CE5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9A19A5-DAF0-87DF-3019-54BB02A52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A991-D8B2-4B56-B093-D421D535E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306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98CCD5-4836-DE73-E799-60E56A905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19B-0D33-4780-BD41-2869374EE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A52453-7A75-3C4D-023B-2617C0F65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46C975-E1D5-4390-2C6F-217E07384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A991-D8B2-4B56-B093-D421D535E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853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3FD3D-8CA9-F7A1-5136-D46EABFE0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C8169-FECE-68D3-80E7-6436283B6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77EE3E-B62F-C0C2-6449-CC09D04AA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C9A270-7F44-C0ED-1390-36E4262DD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19B-0D33-4780-BD41-2869374EE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FF36FA-D628-6E30-6EB8-0964F6B4B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F3A634-508E-C2A0-E093-D4541C1AF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A991-D8B2-4B56-B093-D421D535E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553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1D21E-3CCA-86E6-E11B-8DA26A2A8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C026C4-60A1-9ADD-2F8D-6A987049C2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3B9DFD-7CD0-6E88-12F1-99D6824E74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374395-5E93-47E0-C07D-560323E1E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3219B-0D33-4780-BD41-2869374EE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129857-676B-214E-D252-8BE555E45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0680E7-B8DE-60AB-24FA-61F6671BD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A991-D8B2-4B56-B093-D421D535E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115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E38573-A401-6869-FD1F-D7F8AE455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4B289A-43DA-BD38-BD60-3568C7A93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0AB3D1-6F9C-D15B-8217-DC6F30B0D1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3219B-0D33-4780-BD41-2869374EE3CB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B81A65-D8B5-4E25-EB82-8A2952DF79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4D03ED-0A4E-BE47-0BF8-F31762E1F6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FA991-D8B2-4B56-B093-D421D535E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91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050D2C-642A-EE92-A0B6-8C776DF84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266" y="273311"/>
            <a:ext cx="11769467" cy="6311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352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E893BD-5EEC-0AB9-1B40-5B411F78A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37" y="249155"/>
            <a:ext cx="11744325" cy="635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243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C8AFC4-AE3E-E9A4-5C1B-A093DA31F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37" y="223687"/>
            <a:ext cx="11744325" cy="6410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87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E463BF4-AA98-DDD3-E8D8-2406961B1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" y="172454"/>
            <a:ext cx="11830050" cy="651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820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9EFF87-AFA3-2AD7-B40E-FA6232752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7" y="141852"/>
            <a:ext cx="11820525" cy="657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918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68A89DA-6D61-B268-2AAF-911A107B6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18" y="203391"/>
            <a:ext cx="11877964" cy="645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117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4FD391-305B-57A2-B2BA-84AA45168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91" y="238950"/>
            <a:ext cx="11747017" cy="638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731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DFAB39F-8508-3860-841B-CF855338E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704" y="258076"/>
            <a:ext cx="11676591" cy="634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567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596E2DF-C5FE-3696-50CA-7DF5B023D1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59" y="246156"/>
            <a:ext cx="11720481" cy="636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989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D63D56-FA61-1DD8-5F75-7EC3A3083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21" y="195300"/>
            <a:ext cx="11907757" cy="64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460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F20DC1D-137A-6659-5F83-B0D27FDB04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92" y="236398"/>
            <a:ext cx="11756415" cy="6385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695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7BFDFD-7840-566F-DDFA-D9976B66D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871" y="261425"/>
            <a:ext cx="11664257" cy="633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731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3E3D09-0707-A755-ADAD-AC9DF29D79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16" y="223268"/>
            <a:ext cx="11804768" cy="641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588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28677A-08BE-D37A-9238-853926291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987" y="182405"/>
            <a:ext cx="11630026" cy="649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598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Widescreen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 Barczak</dc:creator>
  <cp:lastModifiedBy>Mary  Barczak</cp:lastModifiedBy>
  <cp:revision>1</cp:revision>
  <dcterms:created xsi:type="dcterms:W3CDTF">2024-01-31T16:18:54Z</dcterms:created>
  <dcterms:modified xsi:type="dcterms:W3CDTF">2024-01-31T16:36:06Z</dcterms:modified>
</cp:coreProperties>
</file>